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8" r:id="rId2"/>
    <p:sldId id="266" r:id="rId3"/>
    <p:sldId id="270" r:id="rId4"/>
    <p:sldId id="267" r:id="rId5"/>
    <p:sldId id="271" r:id="rId6"/>
    <p:sldId id="268" r:id="rId7"/>
    <p:sldId id="275" r:id="rId8"/>
    <p:sldId id="269" r:id="rId9"/>
    <p:sldId id="272" r:id="rId10"/>
    <p:sldId id="276" r:id="rId11"/>
    <p:sldId id="277" r:id="rId12"/>
    <p:sldId id="279" r:id="rId13"/>
    <p:sldId id="280" r:id="rId14"/>
    <p:sldId id="281" r:id="rId15"/>
    <p:sldId id="282" r:id="rId16"/>
    <p:sldId id="273" r:id="rId17"/>
    <p:sldId id="274" r:id="rId18"/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ava Documentation" id="{BB23D22A-00DA-8443-8357-5D589A443A18}">
          <p14:sldIdLst>
            <p14:sldId id="278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  <p14:sldId id="281"/>
          </p14:sldIdLst>
        </p14:section>
        <p14:section name="Untitled Section" id="{0134F3A2-F8C1-6A48-89CE-B05C602A9F8A}">
          <p14:sldIdLst>
            <p14:sldId id="282"/>
            <p14:sldId id="273"/>
            <p14:sldId id="274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2"/>
    <p:restoredTop sz="86336"/>
  </p:normalViewPr>
  <p:slideViewPr>
    <p:cSldViewPr snapToGrid="0">
      <p:cViewPr>
        <p:scale>
          <a:sx n="240" d="100"/>
          <a:sy n="240" d="100"/>
        </p:scale>
        <p:origin x="3032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2362806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996" y="2553850"/>
            <a:ext cx="1801325" cy="730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7302485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6731056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86899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2586852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4717180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63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1E37-A9E6-FC43-CD60-EFB91C5B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6AFC-FD6B-B95C-5CAB-E47E109EF05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0D8B47-81F1-D035-9561-000719C8733A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4D8AEC-8539-5493-D73F-603C176E9873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7DEB18-7B07-B2FC-EE06-B898B3EEC660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199716-7D74-2DF2-5205-67770F185C43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A474B-B506-7CE5-4201-192ABE07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9AE27-8B47-0113-D644-67FC12FD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A22F9-28D3-7749-C888-8B50C027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B202B-D21C-3D82-8782-300EFAD61181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42940-C0DF-959E-FF5F-2F346C2B8A4C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2F946-8984-F4A9-0547-07C6AD7C55A7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AA62207-0CEA-25CF-5B34-3F4218F5E19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7954DE-D2FB-0D0C-CB87-A6DB7B401639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7922FE-5FED-A573-44EA-23B88C2CFA31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7E7486-1E41-F1AA-4185-05D706A71C75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4EB151-B188-6E11-60B4-DEAADAC3B2D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981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40866" y="3816752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642396" y="2297575"/>
            <a:ext cx="111579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how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200</Words>
  <Application>Microsoft Macintosh PowerPoint</Application>
  <PresentationFormat>Widescreen</PresentationFormat>
  <Paragraphs>84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Andale Mono</vt:lpstr>
      <vt:lpstr>Aptos</vt:lpstr>
      <vt:lpstr>Aptos Display</vt:lpstr>
      <vt:lpstr>Arial</vt:lpstr>
      <vt:lpstr>Broadway</vt:lpstr>
      <vt:lpstr>Fira Code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6</cp:revision>
  <dcterms:created xsi:type="dcterms:W3CDTF">2026-01-14T02:57:35Z</dcterms:created>
  <dcterms:modified xsi:type="dcterms:W3CDTF">2026-01-16T21:09:35Z</dcterms:modified>
</cp:coreProperties>
</file>